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5" r:id="rId2"/>
    <p:sldId id="268" r:id="rId3"/>
    <p:sldId id="269" r:id="rId4"/>
    <p:sldId id="270" r:id="rId5"/>
    <p:sldId id="264" r:id="rId6"/>
    <p:sldId id="266" r:id="rId7"/>
    <p:sldId id="267" r:id="rId8"/>
    <p:sldId id="271" r:id="rId9"/>
    <p:sldId id="272" r:id="rId10"/>
    <p:sldId id="274" r:id="rId11"/>
    <p:sldId id="275" r:id="rId12"/>
    <p:sldId id="273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466" autoAdjust="0"/>
    <p:restoredTop sz="94660"/>
  </p:normalViewPr>
  <p:slideViewPr>
    <p:cSldViewPr snapToGrid="0">
      <p:cViewPr varScale="1">
        <p:scale>
          <a:sx n="209" d="100"/>
          <a:sy n="209" d="100"/>
        </p:scale>
        <p:origin x="186" y="4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11252A-6D70-99EB-7688-4C2685DB1A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808945F-8692-A876-5AF2-E41E2B8A47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FAF446-8FC1-09E6-24A2-A4DB4E5473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5EC36-662D-4F28-AEA5-84CE006EE0CD}" type="datetimeFigureOut">
              <a:rPr lang="en-US" smtClean="0"/>
              <a:t>2/18/2024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47465-33A6-911D-11C8-72BC72B7D1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600128-5AAE-BE8C-C8A5-F59BF9D35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EF2C4-6339-40AC-934B-B68075E068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8131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30212F-5578-4EA8-275B-814396FC14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C0B21C-FB7A-D8E3-208D-027DF16354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1CD678-E0DF-05CD-E605-EFD976361E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5EC36-662D-4F28-AEA5-84CE006EE0CD}" type="datetimeFigureOut">
              <a:rPr lang="en-US" smtClean="0"/>
              <a:t>2/18/2024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ED9FF7-BECC-E98D-6698-E1299C43E6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3221AB-D4E2-CE63-CF95-9287400C72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EF2C4-6339-40AC-934B-B68075E068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0185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7C13815-5001-DDCB-44BE-8FE0314A47C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C1BAAE-0EDC-D37B-075F-F3A59B552A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246C0D-B6F6-BB0A-DA5A-108FE680D9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5EC36-662D-4F28-AEA5-84CE006EE0CD}" type="datetimeFigureOut">
              <a:rPr lang="en-US" smtClean="0"/>
              <a:t>2/18/2024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882CA0-C87F-E86F-2F75-FD8BE35349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99F3BC-CA28-CDFD-977B-CC7FB931E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EF2C4-6339-40AC-934B-B68075E068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3868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C1C450-CFFD-D867-7EF5-A3C11D8765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183B44-2F14-469F-DAAC-16526A4B8D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E0D895-0EFE-928D-9B8A-9FF4DB63C5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5EC36-662D-4F28-AEA5-84CE006EE0CD}" type="datetimeFigureOut">
              <a:rPr lang="en-US" smtClean="0"/>
              <a:t>2/18/2024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40C18B-CD45-882A-0FE4-5BDE4EE23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1F0BFD-DA41-3E01-247A-15E5A678EE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EF2C4-6339-40AC-934B-B68075E068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2168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119642-E1BD-6657-B21C-CF7F2D916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E27C73-0002-BA49-53CB-BAE57CE77C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E3F9EF-2154-31A0-3F02-6BF03A7F8F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5EC36-662D-4F28-AEA5-84CE006EE0CD}" type="datetimeFigureOut">
              <a:rPr lang="en-US" smtClean="0"/>
              <a:t>2/18/2024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875009-95DF-6EB8-A8EE-89392384F2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9965D1-6B6C-EEF1-0546-C653262E24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EF2C4-6339-40AC-934B-B68075E068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72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7F6981-A0B8-8466-6110-8BE70CFA9E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D7065F-4460-E5D8-3468-6A1A1B3B07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B5F957-8315-3D16-53F7-EABCB5F842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46845C-5672-5DA6-9036-3A3F972943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5EC36-662D-4F28-AEA5-84CE006EE0CD}" type="datetimeFigureOut">
              <a:rPr lang="en-US" smtClean="0"/>
              <a:t>2/18/2024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AB6AC0-342E-D802-1CB1-CABFF2A76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CF1BCF-E479-3293-150E-7DCEE8A9EF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EF2C4-6339-40AC-934B-B68075E068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5106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A0081E-63DA-09D4-8874-F807C037C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3BBB77-E2FF-36C2-CCCD-37268D3EA8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E20717-22E2-E181-1E80-A0B32F379B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8031314-D201-27B8-EB22-02BEA72DDD0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BB44718-6C9F-5998-CBC9-0BBEA8AA881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2B0937-F07C-EFEE-431D-F2F0B0A21D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5EC36-662D-4F28-AEA5-84CE006EE0CD}" type="datetimeFigureOut">
              <a:rPr lang="en-US" smtClean="0"/>
              <a:t>2/18/2024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B333102-6DDC-6038-E5C4-7D1E467220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0A6613A-EC1D-8775-3CB5-903AF08F5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EF2C4-6339-40AC-934B-B68075E068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9959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6AD04A-13B4-FB46-3D4E-8626E9AA74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06B805-1D5C-C8F5-8902-E7D96C03F7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5EC36-662D-4F28-AEA5-84CE006EE0CD}" type="datetimeFigureOut">
              <a:rPr lang="en-US" smtClean="0"/>
              <a:t>2/18/2024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30DDC60-88BF-3B17-C5D5-6D9DC0543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8DA086-B597-77BB-6D06-64A41A918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EF2C4-6339-40AC-934B-B68075E068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3818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18B20A1-9E16-0DD9-8BBD-216BD70BF8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5EC36-662D-4F28-AEA5-84CE006EE0CD}" type="datetimeFigureOut">
              <a:rPr lang="en-US" smtClean="0"/>
              <a:t>2/18/2024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9F851F0-9687-F938-CCD1-4B13D4E80E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56DD7F-07C9-0B86-E525-7737BC168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EF2C4-6339-40AC-934B-B68075E068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93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D88CF0-A390-5A9C-51DC-56A76DE8C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66C037-6A7F-0924-4AE0-D46E779482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8640FD-8C61-70EC-81E3-2DC41D011A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AD7684-E6E4-3545-850C-A6255A372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5EC36-662D-4F28-AEA5-84CE006EE0CD}" type="datetimeFigureOut">
              <a:rPr lang="en-US" smtClean="0"/>
              <a:t>2/18/2024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681792-3F62-FD81-1BA0-CC966ADBCD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15BFCA-1FB3-79C8-72D7-5361B3424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EF2C4-6339-40AC-934B-B68075E068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9380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8E7DD1-D98C-236F-C447-3501C7FBB4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4A92A20-C527-8E81-D6BE-80495EA21A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E012B7-741D-C1EE-D4E1-8D9DC3802C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D79C1E-6187-057D-936A-5BE885C7DE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5EC36-662D-4F28-AEA5-84CE006EE0CD}" type="datetimeFigureOut">
              <a:rPr lang="en-US" smtClean="0"/>
              <a:t>2/18/2024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F53D98-633F-EE2B-86F8-E369F8BECE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109CE2-36CD-2399-1499-B19AE4DDFD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EF2C4-6339-40AC-934B-B68075E068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3635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1204B70-CCCA-0E6A-6C7E-A46098CC02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456695-6995-4CDD-259A-C885B380B6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CB47EE-567A-B0A8-4EF3-14D7CF28C0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15EC36-662D-4F28-AEA5-84CE006EE0CD}" type="datetimeFigureOut">
              <a:rPr lang="en-US" smtClean="0"/>
              <a:t>2/18/2024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64555A-1B46-37AC-C446-C154D8CE78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DC105F-C003-1CE5-B20E-7D68F7FBF4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CEF2C4-6339-40AC-934B-B68075E068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286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7E75C13-0E92-D17C-3443-01652BC52F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8703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1A76D44-1351-B81C-3D50-DD79B409BB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1815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14BC6B48-6232-84F0-CE6E-1A03A98923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4988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8A03158A-6BA1-31F3-1244-02DF0DC4CA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7221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1070237-4ABC-606A-4BDE-62622DE4CF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8351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45AF0D9-E566-9824-6BCF-018752C125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3892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D6D6BF1-0BC5-EC56-7F49-B9A23AE17C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8537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B728F3A-FBAF-D6D8-5880-CDDF0707D4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565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468F4407-1134-4A41-3AD5-76D642D76E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7711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A5DBE42B-9A32-41B3-0365-BE2628C77C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2287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6F5CD149-4625-9533-3328-A2568CFE7C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7917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727C2E67-1308-9C66-CB18-5C47AF2101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4813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0</Words>
  <Application>Microsoft Office PowerPoint</Application>
  <PresentationFormat>Widescreen</PresentationFormat>
  <Paragraphs>0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Marc</dc:creator>
  <cp:lastModifiedBy>Marc</cp:lastModifiedBy>
  <cp:revision>3</cp:revision>
  <dcterms:created xsi:type="dcterms:W3CDTF">2024-02-16T22:09:42Z</dcterms:created>
  <dcterms:modified xsi:type="dcterms:W3CDTF">2024-02-18T17:40:34Z</dcterms:modified>
</cp:coreProperties>
</file>